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7UfU/bo5PinBKDnEOz7BU+9d3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Relationship Id="rId4" Type="http://schemas.openxmlformats.org/officeDocument/2006/relationships/image" Target="../media/image43.jp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4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4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8.jp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378361" y="193521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378385" y="2929368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78373" y="3850668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99999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12" name="Google Shape;212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5" name="Google Shape;215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31" name="Google Shape;231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4805379" y="1814351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805379" y="2803030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378385" y="180642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423951" y="3791848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42" name="Google Shape;2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4" name="Google Shape;2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9" name="Google Shape;299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602343" y="3044504"/>
            <a:ext cx="3648384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4644572" y="3044504"/>
            <a:ext cx="3976914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43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4386" y="3361868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4383" y="195742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343" y="1902643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24549" y="1838250"/>
            <a:ext cx="4935864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50" y="26897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324549" y="3864712"/>
            <a:ext cx="47361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фотографироваться на фон</a:t>
            </a:r>
            <a:r>
              <a:rPr lang="ru-RU" sz="1500">
                <a:solidFill>
                  <a:srgbClr val="2F2B4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387759" y="3995233"/>
            <a:ext cx="551498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5"/>
          <p:cNvCxnSpPr/>
          <p:nvPr/>
        </p:nvCxnSpPr>
        <p:spPr>
          <a:xfrm>
            <a:off x="483561" y="2798780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483561" y="3932276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71100" y="4137675"/>
            <a:ext cx="731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059000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9" name="Google Shape;139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7057264" y="4519075"/>
            <a:ext cx="187211" cy="187211"/>
            <a:chOff x="1487200" y="4896524"/>
            <a:chExt cx="483125" cy="483125"/>
          </a:xfrm>
        </p:grpSpPr>
        <p:sp>
          <p:nvSpPr>
            <p:cNvPr id="146" name="Google Shape;146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779725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5155725" y="4364525"/>
            <a:ext cx="16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4881001" y="4556375"/>
            <a:ext cx="187211" cy="187211"/>
            <a:chOff x="1487200" y="4993750"/>
            <a:chExt cx="483125" cy="483125"/>
          </a:xfrm>
        </p:grpSpPr>
        <p:sp>
          <p:nvSpPr>
            <p:cNvPr id="153" name="Google Shape;153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2" name="Google Shape;172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5" name="Google Shape;195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